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46576B-5581-46C8-ABCE-0C07212C093B}" type="datetimeFigureOut">
              <a:rPr lang="cs-CZ" smtClean="0"/>
              <a:t>19.03.2026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3661B8-14F0-47C7-96E3-0EA86884D44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9369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17B0-6DF6-4BEF-AACB-BDE939F16E18}" type="datetimeFigureOut">
              <a:rPr lang="cs-CZ" smtClean="0"/>
              <a:t>19.03.2026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FE3C-0B16-4C01-A5A8-D2E88A6174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7671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17B0-6DF6-4BEF-AACB-BDE939F16E18}" type="datetimeFigureOut">
              <a:rPr lang="cs-CZ" smtClean="0"/>
              <a:t>19.03.2026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FE3C-0B16-4C01-A5A8-D2E88A6174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5895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17B0-6DF6-4BEF-AACB-BDE939F16E18}" type="datetimeFigureOut">
              <a:rPr lang="cs-CZ" smtClean="0"/>
              <a:t>19.03.2026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FE3C-0B16-4C01-A5A8-D2E88A6174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6814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17B0-6DF6-4BEF-AACB-BDE939F16E18}" type="datetimeFigureOut">
              <a:rPr lang="cs-CZ" smtClean="0"/>
              <a:t>19.03.2026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FE3C-0B16-4C01-A5A8-D2E88A6174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7371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17B0-6DF6-4BEF-AACB-BDE939F16E18}" type="datetimeFigureOut">
              <a:rPr lang="cs-CZ" smtClean="0"/>
              <a:t>19.03.2026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FE3C-0B16-4C01-A5A8-D2E88A6174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413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17B0-6DF6-4BEF-AACB-BDE939F16E18}" type="datetimeFigureOut">
              <a:rPr lang="cs-CZ" smtClean="0"/>
              <a:t>19.03.2026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FE3C-0B16-4C01-A5A8-D2E88A6174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2119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17B0-6DF6-4BEF-AACB-BDE939F16E18}" type="datetimeFigureOut">
              <a:rPr lang="cs-CZ" smtClean="0"/>
              <a:t>19.03.2026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FE3C-0B16-4C01-A5A8-D2E88A6174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5908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17B0-6DF6-4BEF-AACB-BDE939F16E18}" type="datetimeFigureOut">
              <a:rPr lang="cs-CZ" smtClean="0"/>
              <a:t>19.03.2026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FE3C-0B16-4C01-A5A8-D2E88A6174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6444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17B0-6DF6-4BEF-AACB-BDE939F16E18}" type="datetimeFigureOut">
              <a:rPr lang="cs-CZ" smtClean="0"/>
              <a:t>19.03.2026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FE3C-0B16-4C01-A5A8-D2E88A6174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8827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17B0-6DF6-4BEF-AACB-BDE939F16E18}" type="datetimeFigureOut">
              <a:rPr lang="cs-CZ" smtClean="0"/>
              <a:t>19.03.2026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FE3C-0B16-4C01-A5A8-D2E88A6174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3234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17B0-6DF6-4BEF-AACB-BDE939F16E18}" type="datetimeFigureOut">
              <a:rPr lang="cs-CZ" smtClean="0"/>
              <a:t>19.03.2026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FE3C-0B16-4C01-A5A8-D2E88A6174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3837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5117B0-6DF6-4BEF-AACB-BDE939F16E18}" type="datetimeFigureOut">
              <a:rPr lang="cs-CZ" smtClean="0"/>
              <a:t>19.03.2026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A0FE3C-0B16-4C01-A5A8-D2E88A6174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1111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222248" y="402336"/>
            <a:ext cx="9144000" cy="1316736"/>
          </a:xfrm>
        </p:spPr>
        <p:txBody>
          <a:bodyPr>
            <a:normAutofit/>
          </a:bodyPr>
          <a:lstStyle/>
          <a:p>
            <a:r>
              <a:rPr lang="cs-CZ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Vyšší odborná škola a střední škola</a:t>
            </a:r>
            <a:br>
              <a:rPr lang="cs-CZ" sz="3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zdravotnická a sociální Ústí nad Orlicí</a:t>
            </a:r>
            <a:endParaRPr lang="cs-CZ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14853" y="2824043"/>
            <a:ext cx="9144000" cy="1600898"/>
          </a:xfrm>
        </p:spPr>
        <p:txBody>
          <a:bodyPr>
            <a:normAutofit/>
          </a:bodyPr>
          <a:lstStyle/>
          <a:p>
            <a:r>
              <a:rPr lang="cs-CZ" sz="360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Obhajoba absolventské práce</a:t>
            </a:r>
          </a:p>
          <a:p>
            <a:r>
              <a:rPr lang="cs-CZ" sz="3600" b="1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Ošetřovatelský proces </a:t>
            </a:r>
            <a:r>
              <a:rPr lang="cs-CZ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 pacienta s </a:t>
            </a:r>
            <a:r>
              <a:rPr lang="cs-CZ" sz="3600" b="1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ICHS</a:t>
            </a:r>
            <a:endParaRPr lang="cs-CZ" sz="3600" b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pic>
        <p:nvPicPr>
          <p:cNvPr id="4" name="Obrázek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5128" y="748284"/>
            <a:ext cx="1007110" cy="891540"/>
          </a:xfrm>
          <a:prstGeom prst="rect">
            <a:avLst/>
          </a:prstGeom>
          <a:noFill/>
        </p:spPr>
      </p:pic>
      <p:pic>
        <p:nvPicPr>
          <p:cNvPr id="5" name="Obrázek 4" descr="ZnakPK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1711" y="614934"/>
            <a:ext cx="807720" cy="1024890"/>
          </a:xfrm>
          <a:prstGeom prst="rect">
            <a:avLst/>
          </a:prstGeom>
          <a:noFill/>
        </p:spPr>
      </p:pic>
      <p:sp>
        <p:nvSpPr>
          <p:cNvPr id="6" name="TextovéPole 5"/>
          <p:cNvSpPr txBox="1"/>
          <p:nvPr/>
        </p:nvSpPr>
        <p:spPr>
          <a:xfrm>
            <a:off x="1405128" y="5029200"/>
            <a:ext cx="877430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0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Vlasta Beranová</a:t>
            </a:r>
          </a:p>
          <a:p>
            <a:pPr algn="ctr"/>
            <a:r>
              <a:rPr lang="cs-CZ" sz="30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č</a:t>
            </a:r>
            <a:r>
              <a:rPr lang="cs-CZ" sz="300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erven </a:t>
            </a:r>
            <a:r>
              <a:rPr lang="cs-CZ" sz="300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2026</a:t>
            </a:r>
            <a:endParaRPr lang="cs-CZ" sz="3000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6657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2F39E-BEAD-4043-B5A9-C915F3FEBFEE}" type="datetime1">
              <a:rPr lang="cs-CZ" smtClean="0"/>
              <a:t>19.03.2026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FE3C-0B16-4C01-A5A8-D2E88A617498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039710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28</Words>
  <Application>Microsoft Office PowerPoint</Application>
  <PresentationFormat>Širokoúhlá obrazovka</PresentationFormat>
  <Paragraphs>7</Paragraphs>
  <Slides>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Motiv Office</vt:lpstr>
      <vt:lpstr>Vyšší odborná škola a střední škola zdravotnická a sociální Ústí nad Orlicí</vt:lpstr>
      <vt:lpstr>Prezentace aplikace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Vyšší odborná škola a střední škola zdravotnická a sociální Ústí nad Orlicí</dc:title>
  <dc:creator>Beranová</dc:creator>
  <cp:lastModifiedBy>Beranová Vlasta</cp:lastModifiedBy>
  <cp:revision>7</cp:revision>
  <dcterms:created xsi:type="dcterms:W3CDTF">2020-05-06T10:25:56Z</dcterms:created>
  <dcterms:modified xsi:type="dcterms:W3CDTF">2026-03-19T13:02:12Z</dcterms:modified>
</cp:coreProperties>
</file>