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67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89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81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37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1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11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90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44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82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2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83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117B0-6DF6-4BEF-AACB-BDE939F16E18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0FE3C-0B16-4C01-A5A8-D2E88A617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11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22248" y="402336"/>
            <a:ext cx="9144000" cy="1316736"/>
          </a:xfrm>
        </p:spPr>
        <p:txBody>
          <a:bodyPr>
            <a:normAutofit/>
          </a:bodyPr>
          <a:lstStyle/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Vyšší odborná škola a střední škola</a:t>
            </a:r>
            <a:b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zdravotnická a sociální Ústí nad Orlicí</a:t>
            </a: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5128" y="2815654"/>
            <a:ext cx="9144000" cy="1600898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Obhajoba absolventské práce</a:t>
            </a:r>
          </a:p>
          <a:p>
            <a:r>
              <a:rPr lang="cs-CZ" sz="3600" b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Ošetřovatelský proces </a:t>
            </a:r>
            <a:r>
              <a:rPr lang="cs-CZ" sz="36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 pacienta s </a:t>
            </a:r>
            <a:r>
              <a:rPr lang="cs-CZ" sz="3600" b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ICHS</a:t>
            </a:r>
            <a:endParaRPr lang="cs-CZ" sz="36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128" y="748284"/>
            <a:ext cx="1007110" cy="891540"/>
          </a:xfrm>
          <a:prstGeom prst="rect">
            <a:avLst/>
          </a:prstGeom>
          <a:noFill/>
        </p:spPr>
      </p:pic>
      <p:pic>
        <p:nvPicPr>
          <p:cNvPr id="5" name="Obrázek 4" descr="ZnakP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711" y="614934"/>
            <a:ext cx="807720" cy="102489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405128" y="5029200"/>
            <a:ext cx="87743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0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Vlasta Beranová</a:t>
            </a:r>
          </a:p>
          <a:p>
            <a:pPr algn="ctr"/>
            <a:r>
              <a:rPr lang="cs-CZ" sz="300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č</a:t>
            </a:r>
            <a:r>
              <a:rPr lang="cs-CZ" sz="300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erven </a:t>
            </a:r>
            <a:r>
              <a:rPr lang="cs-CZ" sz="300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2022</a:t>
            </a:r>
            <a:endParaRPr lang="cs-CZ" sz="30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65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Širokoúhlá obrazovka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Vyšší odborná škola a střední škola zdravotnická a sociální Ústí nad Orlicí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Vyšší odborná škola a střední škola zdravotnická a sociální Ústí nad Orlicí</dc:title>
  <dc:creator>Beranová</dc:creator>
  <cp:lastModifiedBy>Beranová</cp:lastModifiedBy>
  <cp:revision>5</cp:revision>
  <dcterms:created xsi:type="dcterms:W3CDTF">2020-05-06T10:25:56Z</dcterms:created>
  <dcterms:modified xsi:type="dcterms:W3CDTF">2022-05-27T10:07:46Z</dcterms:modified>
</cp:coreProperties>
</file>